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9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4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5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4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05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9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3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2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7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4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0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17A15-0DD5-42E6-AAFD-181EEBF67024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2B63D-6261-4494-9471-88EBC2519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81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32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5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6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7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11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48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7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6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2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3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7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02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화면 슬라이드 쇼(4:3)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Joshua</cp:lastModifiedBy>
  <cp:revision>1</cp:revision>
  <dcterms:created xsi:type="dcterms:W3CDTF">2016-06-06T14:44:57Z</dcterms:created>
  <dcterms:modified xsi:type="dcterms:W3CDTF">2016-06-06T14:45:26Z</dcterms:modified>
</cp:coreProperties>
</file>